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1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5040-FB15-4163-B818-FBC1372BC78F}" type="datetimeFigureOut">
              <a:rPr lang="el-GR" smtClean="0"/>
              <a:t>18/9/2019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2E53-5928-4875-8DCE-AC353CEDD2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9002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5040-FB15-4163-B818-FBC1372BC78F}" type="datetimeFigureOut">
              <a:rPr lang="el-GR" smtClean="0"/>
              <a:t>18/9/2019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2E53-5928-4875-8DCE-AC353CEDD2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6412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5040-FB15-4163-B818-FBC1372BC78F}" type="datetimeFigureOut">
              <a:rPr lang="el-GR" smtClean="0"/>
              <a:t>18/9/2019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2E53-5928-4875-8DCE-AC353CEDD2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9899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5040-FB15-4163-B818-FBC1372BC78F}" type="datetimeFigureOut">
              <a:rPr lang="el-GR" smtClean="0"/>
              <a:t>18/9/2019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2E53-5928-4875-8DCE-AC353CEDD2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4757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5040-FB15-4163-B818-FBC1372BC78F}" type="datetimeFigureOut">
              <a:rPr lang="el-GR" smtClean="0"/>
              <a:t>18/9/2019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2E53-5928-4875-8DCE-AC353CEDD2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0121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5040-FB15-4163-B818-FBC1372BC78F}" type="datetimeFigureOut">
              <a:rPr lang="el-GR" smtClean="0"/>
              <a:t>18/9/2019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2E53-5928-4875-8DCE-AC353CEDD2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7166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5040-FB15-4163-B818-FBC1372BC78F}" type="datetimeFigureOut">
              <a:rPr lang="el-GR" smtClean="0"/>
              <a:t>18/9/2019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2E53-5928-4875-8DCE-AC353CEDD2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8253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5040-FB15-4163-B818-FBC1372BC78F}" type="datetimeFigureOut">
              <a:rPr lang="el-GR" smtClean="0"/>
              <a:t>18/9/2019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2E53-5928-4875-8DCE-AC353CEDD2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398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5040-FB15-4163-B818-FBC1372BC78F}" type="datetimeFigureOut">
              <a:rPr lang="el-GR" smtClean="0"/>
              <a:t>18/9/2019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2E53-5928-4875-8DCE-AC353CEDD2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0359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5040-FB15-4163-B818-FBC1372BC78F}" type="datetimeFigureOut">
              <a:rPr lang="el-GR" smtClean="0"/>
              <a:t>18/9/2019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2E53-5928-4875-8DCE-AC353CEDD2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49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5040-FB15-4163-B818-FBC1372BC78F}" type="datetimeFigureOut">
              <a:rPr lang="el-GR" smtClean="0"/>
              <a:t>18/9/2019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2E53-5928-4875-8DCE-AC353CEDD2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01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15040-FB15-4163-B818-FBC1372BC78F}" type="datetimeFigureOut">
              <a:rPr lang="el-GR" smtClean="0"/>
              <a:t>18/9/2019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12E53-5928-4875-8DCE-AC353CEDD2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0377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ekpsath@otenet.gr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708694" y="-94213"/>
            <a:ext cx="6553199" cy="750500"/>
          </a:xfrm>
        </p:spPr>
        <p:txBody>
          <a:bodyPr>
            <a:normAutofit/>
          </a:bodyPr>
          <a:lstStyle/>
          <a:p>
            <a:r>
              <a:rPr lang="el-GR" sz="3600" b="1" dirty="0" smtClean="0">
                <a:solidFill>
                  <a:schemeClr val="accent5">
                    <a:lumMod val="50000"/>
                  </a:schemeClr>
                </a:solidFill>
              </a:rPr>
              <a:t>ΠΡΟΣΚΛΗΣΗ</a:t>
            </a:r>
            <a:endParaRPr lang="el-G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55" y="5407549"/>
            <a:ext cx="2823949" cy="1450452"/>
          </a:xfrm>
          <a:prstGeom prst="rect">
            <a:avLst/>
          </a:prstGeom>
        </p:spPr>
      </p:pic>
      <p:pic>
        <p:nvPicPr>
          <p:cNvPr id="5" name="Picture 1" descr="headerbrief copy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407" y="5805578"/>
            <a:ext cx="3830129" cy="66191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0814" y="5377963"/>
            <a:ext cx="1552755" cy="1509623"/>
          </a:xfrm>
          <a:prstGeom prst="rect">
            <a:avLst/>
          </a:prstGeom>
        </p:spPr>
      </p:pic>
      <p:sp>
        <p:nvSpPr>
          <p:cNvPr id="7" name="Υπότιτλος 2"/>
          <p:cNvSpPr>
            <a:spLocks noGrp="1"/>
          </p:cNvSpPr>
          <p:nvPr/>
        </p:nvSpPr>
        <p:spPr>
          <a:xfrm>
            <a:off x="626617" y="715120"/>
            <a:ext cx="10950032" cy="48920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l-GR" sz="1600" dirty="0" smtClean="0">
                <a:solidFill>
                  <a:schemeClr val="accent5">
                    <a:lumMod val="75000"/>
                  </a:schemeClr>
                </a:solidFill>
              </a:rPr>
              <a:t>Η Εταιρία Κοινωνικής Ψυχιατρικής και Ψυχικής Υγείας Παναγιώτης Σακελλαρόπουλος, </a:t>
            </a:r>
            <a:endParaRPr lang="en-US" sz="1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l-GR" sz="1600" dirty="0" smtClean="0">
                <a:solidFill>
                  <a:schemeClr val="accent5">
                    <a:lumMod val="75000"/>
                  </a:schemeClr>
                </a:solidFill>
              </a:rPr>
              <a:t>σε συνεργασία με το Ευρωπαϊκό Δίκτυο Ασκληπιός, </a:t>
            </a:r>
            <a:endParaRPr lang="en-US" sz="1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l-GR" sz="1600" dirty="0" smtClean="0">
                <a:solidFill>
                  <a:schemeClr val="accent5">
                    <a:lumMod val="75000"/>
                  </a:schemeClr>
                </a:solidFill>
              </a:rPr>
              <a:t>οργανώνει Εκπαιδευτικό Σεμινάριο που θα αφορά στο φάσμα των νευρολογικών διαταραχών (Άνοια, νόσο 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</a:rPr>
              <a:t>Alzheimer</a:t>
            </a:r>
            <a:r>
              <a:rPr lang="el-GR" sz="16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l-GR" sz="1600" dirty="0" err="1" smtClean="0">
                <a:solidFill>
                  <a:schemeClr val="accent5">
                    <a:lumMod val="75000"/>
                  </a:schemeClr>
                </a:solidFill>
              </a:rPr>
              <a:t>κλπ</a:t>
            </a:r>
            <a:r>
              <a:rPr lang="el-GR" sz="1600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r>
              <a:rPr lang="el-GR" sz="1600" dirty="0" smtClean="0">
                <a:solidFill>
                  <a:schemeClr val="accent5">
                    <a:lumMod val="75000"/>
                  </a:schemeClr>
                </a:solidFill>
              </a:rPr>
              <a:t>την </a:t>
            </a:r>
            <a:r>
              <a:rPr lang="el-GR" sz="1600" b="1" dirty="0" smtClean="0">
                <a:solidFill>
                  <a:schemeClr val="accent5">
                    <a:lumMod val="75000"/>
                  </a:schemeClr>
                </a:solidFill>
              </a:rPr>
              <a:t>Παρασκευή 1 Νοεμβρίου 2019</a:t>
            </a:r>
            <a:r>
              <a:rPr lang="el-GR" sz="1600" dirty="0" smtClean="0">
                <a:solidFill>
                  <a:schemeClr val="accent5">
                    <a:lumMod val="75000"/>
                  </a:schemeClr>
                </a:solidFill>
              </a:rPr>
              <a:t>, ώρα 10.00-16.00</a:t>
            </a:r>
          </a:p>
          <a:p>
            <a:pPr>
              <a:lnSpc>
                <a:spcPct val="100000"/>
              </a:lnSpc>
            </a:pPr>
            <a:r>
              <a:rPr lang="el-GR" sz="1600" dirty="0" smtClean="0">
                <a:solidFill>
                  <a:schemeClr val="accent5">
                    <a:lumMod val="75000"/>
                  </a:schemeClr>
                </a:solidFill>
              </a:rPr>
              <a:t>σε αίθουσα του 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</a:rPr>
              <a:t>Alba</a:t>
            </a:r>
            <a:r>
              <a:rPr lang="el-GR" sz="1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</a:rPr>
              <a:t>Graduate Business School</a:t>
            </a:r>
            <a:r>
              <a:rPr lang="en-US" sz="1600" dirty="0" smtClean="0"/>
              <a:t>, 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</a:rPr>
              <a:t>The American College of Greece</a:t>
            </a:r>
            <a:endParaRPr lang="el-GR" sz="16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el-GR" sz="1600" dirty="0" smtClean="0">
                <a:solidFill>
                  <a:schemeClr val="accent5">
                    <a:lumMod val="75000"/>
                  </a:schemeClr>
                </a:solidFill>
              </a:rPr>
              <a:t>Ξενίας 6, 11528 Αθήνα) </a:t>
            </a:r>
          </a:p>
          <a:p>
            <a:pPr>
              <a:lnSpc>
                <a:spcPct val="150000"/>
              </a:lnSpc>
            </a:pPr>
            <a:r>
              <a:rPr lang="el-GR" sz="1600" dirty="0" smtClean="0">
                <a:solidFill>
                  <a:schemeClr val="accent5">
                    <a:lumMod val="75000"/>
                  </a:schemeClr>
                </a:solidFill>
              </a:rPr>
              <a:t>Θα μιλήσουν εξειδικευμένοι ομιλητές από Νορβηγία, Ολλανδία, Αγγλία, Ιταλία και Ελλάδα και θα υπάρχει ταυτόχρονη μετάφραση.  Θα ακολουθήσει αναλυτικό πρόγραμμα.</a:t>
            </a:r>
          </a:p>
          <a:p>
            <a:pPr>
              <a:lnSpc>
                <a:spcPct val="100000"/>
              </a:lnSpc>
            </a:pPr>
            <a:r>
              <a:rPr lang="el-GR" sz="1600" b="1" dirty="0" smtClean="0">
                <a:solidFill>
                  <a:schemeClr val="accent5">
                    <a:lumMod val="75000"/>
                  </a:schemeClr>
                </a:solidFill>
              </a:rPr>
              <a:t>ΕΙΣΟΔΟΣ ΕΛΕΥΘΕΡΗ</a:t>
            </a:r>
          </a:p>
          <a:p>
            <a:pPr>
              <a:lnSpc>
                <a:spcPct val="100000"/>
              </a:lnSpc>
            </a:pPr>
            <a:r>
              <a:rPr lang="el-GR" sz="1600" dirty="0" smtClean="0">
                <a:solidFill>
                  <a:schemeClr val="accent5">
                    <a:lumMod val="75000"/>
                  </a:schemeClr>
                </a:solidFill>
              </a:rPr>
              <a:t>Επειδή ο αριθμός των συμμετεχόντων είναι περιορισμένος, είναι απαραίτητη η επικύρωση της συμμετοχής σας </a:t>
            </a:r>
            <a:r>
              <a:rPr lang="el-GR" sz="1600" b="1" smtClean="0">
                <a:solidFill>
                  <a:schemeClr val="accent5">
                    <a:lumMod val="75000"/>
                  </a:schemeClr>
                </a:solidFill>
              </a:rPr>
              <a:t>έως </a:t>
            </a:r>
            <a:r>
              <a:rPr lang="el-GR" sz="1600" b="1" smtClean="0">
                <a:solidFill>
                  <a:schemeClr val="accent5">
                    <a:lumMod val="75000"/>
                  </a:schemeClr>
                </a:solidFill>
              </a:rPr>
              <a:t>10/10/2019</a:t>
            </a:r>
            <a:r>
              <a:rPr lang="el-GR" sz="16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</a:p>
          <a:p>
            <a:pPr>
              <a:lnSpc>
                <a:spcPct val="100000"/>
              </a:lnSpc>
            </a:pPr>
            <a:r>
              <a:rPr lang="el-GR" sz="1600" dirty="0" smtClean="0">
                <a:solidFill>
                  <a:schemeClr val="accent5">
                    <a:lumMod val="75000"/>
                  </a:schemeClr>
                </a:solidFill>
              </a:rPr>
              <a:t>με την αποστολή του επισυναπτόμενου Δελτίου Συμμετοχής στο 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</a:rPr>
              <a:t>email : 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  <a:hlinkClick r:id="rId5"/>
              </a:rPr>
              <a:t>ekpsath@otenet.gr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pPr>
              <a:lnSpc>
                <a:spcPct val="100000"/>
              </a:lnSpc>
            </a:pPr>
            <a:endParaRPr lang="el-GR" sz="1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l-GR" sz="1600" dirty="0" smtClean="0">
                <a:solidFill>
                  <a:schemeClr val="accent5">
                    <a:lumMod val="75000"/>
                  </a:schemeClr>
                </a:solidFill>
              </a:rPr>
              <a:t>Το σεμινάριο υλοποιείται με την ευγενική φιλοξενία του 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</a:rPr>
              <a:t>Alba</a:t>
            </a:r>
            <a:r>
              <a:rPr lang="el-GR" sz="1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</a:rPr>
              <a:t>Graduate Business School, The American College of Greece </a:t>
            </a:r>
            <a:endParaRPr lang="el-GR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39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141</Words>
  <Application>Microsoft Office PowerPoint</Application>
  <PresentationFormat>Ευρεία οθόνη</PresentationFormat>
  <Paragraphs>13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Θέμα του Office</vt:lpstr>
      <vt:lpstr>ΠΡΟΣΚΛΗΣΗ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ΠΡΟΣΚΛΗΣΗ</dc:title>
  <dc:creator>MARINA</dc:creator>
  <cp:lastModifiedBy>MARINA</cp:lastModifiedBy>
  <cp:revision>14</cp:revision>
  <cp:lastPrinted>2019-09-17T10:11:47Z</cp:lastPrinted>
  <dcterms:created xsi:type="dcterms:W3CDTF">2019-09-17T09:15:29Z</dcterms:created>
  <dcterms:modified xsi:type="dcterms:W3CDTF">2019-09-18T11:28:31Z</dcterms:modified>
</cp:coreProperties>
</file>